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2" r:id="rId21"/>
    <p:sldId id="259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4963-19F3-4396-9745-B9E41D73EC42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CE94-B6F9-42F4-BAFD-127FC79E9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8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4963-19F3-4396-9745-B9E41D73EC42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CE94-B6F9-42F4-BAFD-127FC79E9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06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4963-19F3-4396-9745-B9E41D73EC42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CE94-B6F9-42F4-BAFD-127FC79E9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98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4963-19F3-4396-9745-B9E41D73EC42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CE94-B6F9-42F4-BAFD-127FC79E9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64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4963-19F3-4396-9745-B9E41D73EC42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CE94-B6F9-42F4-BAFD-127FC79E9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23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4963-19F3-4396-9745-B9E41D73EC42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CE94-B6F9-42F4-BAFD-127FC79E9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19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4963-19F3-4396-9745-B9E41D73EC42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CE94-B6F9-42F4-BAFD-127FC79E9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81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4963-19F3-4396-9745-B9E41D73EC42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CE94-B6F9-42F4-BAFD-127FC79E9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26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4963-19F3-4396-9745-B9E41D73EC42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CE94-B6F9-42F4-BAFD-127FC79E9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74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4963-19F3-4396-9745-B9E41D73EC42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CE94-B6F9-42F4-BAFD-127FC79E9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33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4963-19F3-4396-9745-B9E41D73EC42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CE94-B6F9-42F4-BAFD-127FC79E9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76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4963-19F3-4396-9745-B9E41D73EC42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CE94-B6F9-42F4-BAFD-127FC79E9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68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905537" y="1156771"/>
            <a:ext cx="7160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Hablar y Signar</a:t>
            </a:r>
          </a:p>
          <a:p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app para la implementación de las funciones lingüísticas en el sistema de Comunicación Total – Habla Signada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530" y="4297897"/>
            <a:ext cx="1476375" cy="3333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444" y="4297897"/>
            <a:ext cx="1171575" cy="333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0749" y="1264518"/>
            <a:ext cx="1167670" cy="13151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</p:spTree>
    <p:extLst>
      <p:ext uri="{BB962C8B-B14F-4D97-AF65-F5344CB8AC3E}">
        <p14:creationId xmlns:p14="http://schemas.microsoft.com/office/powerpoint/2010/main" val="379821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656" y="417263"/>
            <a:ext cx="9268858" cy="54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3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634" y="404597"/>
            <a:ext cx="8882897" cy="55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0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707" y="511164"/>
            <a:ext cx="9478180" cy="55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5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461" y="231354"/>
            <a:ext cx="9177051" cy="57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457" y="414338"/>
            <a:ext cx="9643430" cy="56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1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287" y="252011"/>
            <a:ext cx="9753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3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287" y="349785"/>
            <a:ext cx="9753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75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287" y="163876"/>
            <a:ext cx="9753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62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73" y="349785"/>
            <a:ext cx="9753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36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82198" y="672028"/>
            <a:ext cx="716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programa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219" y="2784536"/>
            <a:ext cx="3106967" cy="10713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172" y="2784536"/>
            <a:ext cx="3106967" cy="10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6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85928" y="672028"/>
            <a:ext cx="716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nosotros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85928" y="1926115"/>
            <a:ext cx="1059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DiverTIC</a:t>
            </a: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asociación sin ánimo de lucro</a:t>
            </a:r>
            <a:b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tiene como finalidad constituirse en foro</a:t>
            </a:r>
            <a:b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de reflexión e investigación sobre</a:t>
            </a:r>
            <a:b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uso de las TIC en el ámbito de la atención a la diversidad.</a:t>
            </a:r>
          </a:p>
        </p:txBody>
      </p:sp>
    </p:spTree>
    <p:extLst>
      <p:ext uri="{BB962C8B-B14F-4D97-AF65-F5344CB8AC3E}">
        <p14:creationId xmlns:p14="http://schemas.microsoft.com/office/powerpoint/2010/main" val="1339884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794" y="903317"/>
            <a:ext cx="7315201" cy="51779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Rectángulo 2"/>
          <p:cNvSpPr/>
          <p:nvPr/>
        </p:nvSpPr>
        <p:spPr>
          <a:xfrm>
            <a:off x="2902079" y="715832"/>
            <a:ext cx="6468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http://hablarysignar.divertic.org</a:t>
            </a:r>
          </a:p>
        </p:txBody>
      </p:sp>
    </p:spTree>
    <p:extLst>
      <p:ext uri="{BB962C8B-B14F-4D97-AF65-F5344CB8AC3E}">
        <p14:creationId xmlns:p14="http://schemas.microsoft.com/office/powerpoint/2010/main" val="22104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905537" y="1156771"/>
            <a:ext cx="7160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Hablar y Signar</a:t>
            </a:r>
          </a:p>
          <a:p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app para la implementación de las funciones lingüísticas en el sistema de Comunicación Total – Habla Signada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530" y="4297897"/>
            <a:ext cx="1476375" cy="3333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444" y="4297897"/>
            <a:ext cx="1171575" cy="333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0749" y="1264518"/>
            <a:ext cx="1167670" cy="13151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</p:spTree>
    <p:extLst>
      <p:ext uri="{BB962C8B-B14F-4D97-AF65-F5344CB8AC3E}">
        <p14:creationId xmlns:p14="http://schemas.microsoft.com/office/powerpoint/2010/main" val="404490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85928" y="672028"/>
            <a:ext cx="716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nosotros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36" y="1863423"/>
            <a:ext cx="3838575" cy="4762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63429" y="2435661"/>
            <a:ext cx="3965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http://www.aumentativa.net/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596" y="1863423"/>
            <a:ext cx="3761457" cy="4762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453033" y="2435660"/>
            <a:ext cx="4464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http://hablasignada.divertic.org/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3723" y="3456975"/>
            <a:ext cx="1904599" cy="21348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686" y="5333966"/>
            <a:ext cx="652033" cy="2248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253" y="3403133"/>
            <a:ext cx="1589777" cy="224256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365" y="3639462"/>
            <a:ext cx="2250596" cy="16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0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82198" y="672028"/>
            <a:ext cx="716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proyecto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85928" y="1926115"/>
            <a:ext cx="1059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Diseñar una aplicación para facilitar</a:t>
            </a:r>
            <a:b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aprendizaje de las funciones lingüísticas</a:t>
            </a:r>
            <a:b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Sistema de Comunicación Total - Habla Signada</a:t>
            </a:r>
          </a:p>
        </p:txBody>
      </p:sp>
    </p:spTree>
    <p:extLst>
      <p:ext uri="{BB962C8B-B14F-4D97-AF65-F5344CB8AC3E}">
        <p14:creationId xmlns:p14="http://schemas.microsoft.com/office/powerpoint/2010/main" val="232836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82198" y="672028"/>
            <a:ext cx="716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85928" y="1926115"/>
            <a:ext cx="1059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Total es un sistema de comunicación aumentativa, destinado fundamentalmente a personas con trastornos del espectro del autismo, o con otros trastornos del desarrollo o discapacidad intelectual, en el que se utilizan simultáneamente el lenguaje oral y signado.</a:t>
            </a:r>
          </a:p>
        </p:txBody>
      </p:sp>
    </p:spTree>
    <p:extLst>
      <p:ext uri="{BB962C8B-B14F-4D97-AF65-F5344CB8AC3E}">
        <p14:creationId xmlns:p14="http://schemas.microsoft.com/office/powerpoint/2010/main" val="92847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82198" y="672028"/>
            <a:ext cx="716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85928" y="1926115"/>
            <a:ext cx="10594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arenR"/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expresión de los deseos.</a:t>
            </a:r>
          </a:p>
          <a:p>
            <a:pPr marL="514350" indent="-514350">
              <a:spcAft>
                <a:spcPts val="1200"/>
              </a:spcAft>
              <a:buAutoNum type="arabicParenR"/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 de referencia.</a:t>
            </a:r>
          </a:p>
          <a:p>
            <a:pPr marL="514350" indent="-514350">
              <a:spcAft>
                <a:spcPts val="1200"/>
              </a:spcAft>
              <a:buAutoNum type="arabicParenR"/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 de persona.</a:t>
            </a:r>
          </a:p>
          <a:p>
            <a:pPr marL="514350" indent="-514350">
              <a:spcAft>
                <a:spcPts val="1200"/>
              </a:spcAft>
              <a:buAutoNum type="arabicParenR"/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Búsqueda de información.</a:t>
            </a:r>
          </a:p>
          <a:p>
            <a:pPr marL="514350" indent="-514350">
              <a:spcAft>
                <a:spcPts val="1200"/>
              </a:spcAft>
              <a:buAutoNum type="arabicParenR"/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Abstracción, juego simbólico y conversación.</a:t>
            </a:r>
          </a:p>
        </p:txBody>
      </p:sp>
    </p:spTree>
    <p:extLst>
      <p:ext uri="{BB962C8B-B14F-4D97-AF65-F5344CB8AC3E}">
        <p14:creationId xmlns:p14="http://schemas.microsoft.com/office/powerpoint/2010/main" val="306895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82198" y="672028"/>
            <a:ext cx="716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programa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18" y="1520460"/>
            <a:ext cx="7462091" cy="43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7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457" y="261650"/>
            <a:ext cx="9643430" cy="56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6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703325" y="6257581"/>
            <a:ext cx="3624550" cy="749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7717" y="6267276"/>
            <a:ext cx="1266940" cy="5466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07078" y="6459682"/>
            <a:ext cx="292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Tecnologías libres. Diseño abierto. Adaptaciones elaboradas por usuarios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195" y="426489"/>
            <a:ext cx="9622692" cy="56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6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357</Words>
  <Application>Microsoft Office PowerPoint</Application>
  <PresentationFormat>Panorámica</PresentationFormat>
  <Paragraphs>43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JavierSoto</dc:creator>
  <cp:lastModifiedBy>JavierSoto</cp:lastModifiedBy>
  <cp:revision>17</cp:revision>
  <dcterms:created xsi:type="dcterms:W3CDTF">2016-06-30T17:42:05Z</dcterms:created>
  <dcterms:modified xsi:type="dcterms:W3CDTF">2016-06-30T19:03:29Z</dcterms:modified>
</cp:coreProperties>
</file>